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662" y="67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ji Varghese" userId="b6635ce32d741a41" providerId="LiveId" clId="{B1B4E5D9-BB8D-4D3C-AD96-1C0BE794FD6D}"/>
    <pc:docChg chg="modSld">
      <pc:chgData name="Shaji Varghese" userId="b6635ce32d741a41" providerId="LiveId" clId="{B1B4E5D9-BB8D-4D3C-AD96-1C0BE794FD6D}" dt="2024-12-25T19:22:40.430" v="0"/>
      <pc:docMkLst>
        <pc:docMk/>
      </pc:docMkLst>
      <pc:sldChg chg="modSp mod">
        <pc:chgData name="Shaji Varghese" userId="b6635ce32d741a41" providerId="LiveId" clId="{B1B4E5D9-BB8D-4D3C-AD96-1C0BE794FD6D}" dt="2024-12-25T19:22:40.430" v="0"/>
        <pc:sldMkLst>
          <pc:docMk/>
          <pc:sldMk cId="1001434753" sldId="262"/>
        </pc:sldMkLst>
        <pc:spChg chg="mod">
          <ac:chgData name="Shaji Varghese" userId="b6635ce32d741a41" providerId="LiveId" clId="{B1B4E5D9-BB8D-4D3C-AD96-1C0BE794FD6D}" dt="2024-12-25T19:22:40.430" v="0"/>
          <ac:spMkLst>
            <pc:docMk/>
            <pc:sldMk cId="1001434753" sldId="262"/>
            <ac:spMk id="5" creationId="{30F88FBE-6075-9293-2422-B237BBD4ECB2}"/>
          </ac:spMkLst>
        </pc:spChg>
      </pc:sldChg>
    </pc:docChg>
  </pc:docChgLst>
  <pc:docChgLst>
    <pc:chgData name="Shaji Varghese" userId="b6635ce32d741a41" providerId="LiveId" clId="{A6960135-D675-49B7-AD90-704BF1DBBB97}"/>
    <pc:docChg chg="modSld">
      <pc:chgData name="Shaji Varghese" userId="b6635ce32d741a41" providerId="LiveId" clId="{A6960135-D675-49B7-AD90-704BF1DBBB97}" dt="2024-06-29T03:39:08.613" v="3" actId="113"/>
      <pc:docMkLst>
        <pc:docMk/>
      </pc:docMkLst>
      <pc:sldChg chg="modSp mod">
        <pc:chgData name="Shaji Varghese" userId="b6635ce32d741a41" providerId="LiveId" clId="{A6960135-D675-49B7-AD90-704BF1DBBB97}" dt="2024-06-29T03:38:56.259" v="0" actId="113"/>
        <pc:sldMkLst>
          <pc:docMk/>
          <pc:sldMk cId="894945849" sldId="256"/>
        </pc:sldMkLst>
      </pc:sldChg>
      <pc:sldChg chg="modSp mod">
        <pc:chgData name="Shaji Varghese" userId="b6635ce32d741a41" providerId="LiveId" clId="{A6960135-D675-49B7-AD90-704BF1DBBB97}" dt="2024-06-29T03:39:00.227" v="1" actId="113"/>
        <pc:sldMkLst>
          <pc:docMk/>
          <pc:sldMk cId="2549862966" sldId="260"/>
        </pc:sldMkLst>
      </pc:sldChg>
      <pc:sldChg chg="modSp mod">
        <pc:chgData name="Shaji Varghese" userId="b6635ce32d741a41" providerId="LiveId" clId="{A6960135-D675-49B7-AD90-704BF1DBBB97}" dt="2024-06-29T03:39:04.714" v="2" actId="113"/>
        <pc:sldMkLst>
          <pc:docMk/>
          <pc:sldMk cId="601969625" sldId="261"/>
        </pc:sldMkLst>
      </pc:sldChg>
      <pc:sldChg chg="modSp mod">
        <pc:chgData name="Shaji Varghese" userId="b6635ce32d741a41" providerId="LiveId" clId="{A6960135-D675-49B7-AD90-704BF1DBBB97}" dt="2024-06-29T03:39:08.613" v="3" actId="113"/>
        <pc:sldMkLst>
          <pc:docMk/>
          <pc:sldMk cId="1001434753" sldId="26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8CB075-8CC1-4DF9-8063-DBE1297A6C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4BDF52-B944-477B-B7C0-75DD04AE72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66C72C-5DC1-43CB-9DF2-93096BF0D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2A72F-67DB-42B5-B77D-D98D79D65B19}" type="datetimeFigureOut">
              <a:rPr lang="en-AE" smtClean="0"/>
              <a:t>25/12/2024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3960CD-CEEE-4121-BB28-86B6BD648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FC16E9-B247-4C6A-9963-AA037BDAF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CD94F-9608-41C9-8C05-72FDFE2662AB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597187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B6CF9-C01C-40ED-A26A-B870C57BA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27F72A-1FBB-4F81-800D-BE2C46FC3C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3D2EB2-D389-4186-AD20-FDA33D6679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2A72F-67DB-42B5-B77D-D98D79D65B19}" type="datetimeFigureOut">
              <a:rPr lang="en-AE" smtClean="0"/>
              <a:t>25/12/2024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30FFF9-6AFE-4856-A880-8FC3DBE39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8B2137-8693-4E32-BFA2-7B3E07FDB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CD94F-9608-41C9-8C05-72FDFE2662AB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064084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60DF202-3782-4463-91CB-9288253DE3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22C6F0-AA21-4516-BA62-CCFD8E72D4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4BC58B-0746-43CD-B2CE-B5AF6EAA8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2A72F-67DB-42B5-B77D-D98D79D65B19}" type="datetimeFigureOut">
              <a:rPr lang="en-AE" smtClean="0"/>
              <a:t>25/12/2024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A2271F-88A0-4F6F-A17C-CFC7E03DD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ED9180-52C2-4A82-B90D-3010EA3D6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CD94F-9608-41C9-8C05-72FDFE2662AB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510698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594A50-DBAB-46BE-88B6-69CBD5296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D492F0-F8CD-4DA7-9A84-29BA32DC83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69930-7CD8-490E-B99C-E91370009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2A72F-67DB-42B5-B77D-D98D79D65B19}" type="datetimeFigureOut">
              <a:rPr lang="en-AE" smtClean="0"/>
              <a:t>25/12/2024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87A37A-608D-4A82-B3EB-AF915B0E7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7D3CFA-CF54-43FF-BAD5-F8808B834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CD94F-9608-41C9-8C05-72FDFE2662AB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127921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D5B153-1B52-451B-BD8E-966C63FC0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ACF31E-7225-46E7-95BD-8F7CD0828C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3919FB-D61D-4B75-8783-D3600BA88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2A72F-67DB-42B5-B77D-D98D79D65B19}" type="datetimeFigureOut">
              <a:rPr lang="en-AE" smtClean="0"/>
              <a:t>25/12/2024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7A1D21-2C67-45CE-9686-875289B9E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0C3518-F7A3-4DE8-8976-5100D86E9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CD94F-9608-41C9-8C05-72FDFE2662AB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30457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A4364-1E30-4C05-9519-F7EA0EE46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F60274-5AF2-421B-8600-7C1A9764D8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B4A461-BEF2-4BD8-A632-93E6D49A9D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6E9837-A624-44E2-9146-3628D01F2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2A72F-67DB-42B5-B77D-D98D79D65B19}" type="datetimeFigureOut">
              <a:rPr lang="en-AE" smtClean="0"/>
              <a:t>25/12/2024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5FCB31-089F-416D-9BA2-76330E1B6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C432EE-A580-4249-98D7-231ED1995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CD94F-9608-41C9-8C05-72FDFE2662AB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056929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AD77B-84E5-4989-88E2-C58FD3AE16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6CCAD4-67CC-45D1-8A44-841DA37608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E71EE9-DEBC-4E61-8AFF-CED0716564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8CC3B3E-2D15-4C6A-811C-A695426E54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C9BBB5-FA41-481B-B513-E1A5FC02EB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F3AA485-38C1-4338-A0EE-3E2E8C3B9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2A72F-67DB-42B5-B77D-D98D79D65B19}" type="datetimeFigureOut">
              <a:rPr lang="en-AE" smtClean="0"/>
              <a:t>25/12/2024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C8AECB-C8EC-4650-8674-D0CA08F1C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F10D6CB-2011-4F6B-AF6F-0BE1D3500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CD94F-9608-41C9-8C05-72FDFE2662AB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080412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5D4834-2CB1-4493-A9B4-D5A39AA9E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006A77-0911-40B6-B4DE-FB9A7B588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2A72F-67DB-42B5-B77D-D98D79D65B19}" type="datetimeFigureOut">
              <a:rPr lang="en-AE" smtClean="0"/>
              <a:t>25/12/2024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3AEF68-79C8-44A9-A880-1B804CE3C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2AC5E1-AF59-49CD-AE79-120B0278D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CD94F-9608-41C9-8C05-72FDFE2662AB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870765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C3ADAD-E3D8-4CB9-B675-02B71918B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2A72F-67DB-42B5-B77D-D98D79D65B19}" type="datetimeFigureOut">
              <a:rPr lang="en-AE" smtClean="0"/>
              <a:t>25/12/2024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3BABC5-B4E8-47F1-85F9-BECD19B7A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F1F640-483B-4E46-B148-E52320033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CD94F-9608-41C9-8C05-72FDFE2662AB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180710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D53F2-B722-491B-A878-5286D592AA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E38792-610C-416C-8780-7E317DD099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078583-E7C1-4043-9382-2AF31D57CF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31F2B9-EF34-493E-8E6A-B64CDDCFA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2A72F-67DB-42B5-B77D-D98D79D65B19}" type="datetimeFigureOut">
              <a:rPr lang="en-AE" smtClean="0"/>
              <a:t>25/12/2024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2D51AD-B70E-4641-A39C-2C00D3921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E82AEC-92C2-4F1C-A00A-629440B9B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CD94F-9608-41C9-8C05-72FDFE2662AB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441838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3588A-0C35-411F-9C3D-88B2DEE9D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3DF090-CFBC-4B53-810E-F10191CF02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A782A9-50EC-41DB-AC04-A4B5823F1F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1C1331-57C8-446F-A3CC-A1494C07B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2A72F-67DB-42B5-B77D-D98D79D65B19}" type="datetimeFigureOut">
              <a:rPr lang="en-AE" smtClean="0"/>
              <a:t>25/12/2024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3F13C1-9571-4D33-8868-649DF6CB7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3310C6-5210-4128-9B1F-AFEE2508A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CD94F-9608-41C9-8C05-72FDFE2662AB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47611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5A7EF27-3BCA-4139-8C4B-9FAE1F33F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B07FFD-F34A-4E3F-AD74-4369391655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3F1F87-C31E-4A28-8B1C-84BF44D0B1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D2A72F-67DB-42B5-B77D-D98D79D65B19}" type="datetimeFigureOut">
              <a:rPr lang="en-AE" smtClean="0"/>
              <a:t>25/12/2024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15840-DA9C-4AD6-BB46-FB387678FF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CE7A00-366A-4DF6-8267-ECEB152250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CD94F-9608-41C9-8C05-72FDFE2662AB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879353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074A4-C72B-4A22-A72F-8AF000EEF6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8694" y="3351951"/>
            <a:ext cx="11477105" cy="3115523"/>
          </a:xfrm>
        </p:spPr>
        <p:txBody>
          <a:bodyPr anchor="ctr">
            <a:noAutofit/>
          </a:bodyPr>
          <a:lstStyle/>
          <a:p>
            <a:pPr algn="l"/>
            <a:r>
              <a:rPr lang="en-US" sz="3200" b="1" dirty="0" err="1"/>
              <a:t>Yeshukristhu</a:t>
            </a:r>
            <a:r>
              <a:rPr lang="en-US" sz="3200" b="1" dirty="0"/>
              <a:t> </a:t>
            </a:r>
            <a:r>
              <a:rPr lang="en-US" sz="3200" b="1" dirty="0" err="1"/>
              <a:t>uyirthu</a:t>
            </a:r>
            <a:r>
              <a:rPr lang="en-US" sz="3200" b="1" dirty="0"/>
              <a:t> </a:t>
            </a:r>
            <a:r>
              <a:rPr lang="en-US" sz="3200" b="1" dirty="0" err="1"/>
              <a:t>jeevikkunnu</a:t>
            </a:r>
            <a:br>
              <a:rPr lang="en-US" sz="3200" b="1" dirty="0"/>
            </a:br>
            <a:r>
              <a:rPr lang="en-US" sz="3200" b="1" dirty="0" err="1"/>
              <a:t>Paralokathil</a:t>
            </a:r>
            <a:r>
              <a:rPr lang="en-US" sz="3200" b="1" dirty="0"/>
              <a:t> </a:t>
            </a:r>
            <a:r>
              <a:rPr lang="en-US" sz="3200" b="1" dirty="0" err="1"/>
              <a:t>jeevikkunnu</a:t>
            </a:r>
            <a:r>
              <a:rPr lang="en-US" sz="3200" b="1" dirty="0"/>
              <a:t> - </a:t>
            </a:r>
            <a:r>
              <a:rPr lang="en-US" sz="3200" b="1" dirty="0" err="1"/>
              <a:t>iha</a:t>
            </a:r>
            <a:br>
              <a:rPr lang="en-US" sz="3200" b="1" dirty="0"/>
            </a:br>
            <a:r>
              <a:rPr lang="en-US" sz="3200" b="1" dirty="0" err="1"/>
              <a:t>Lokathil</a:t>
            </a:r>
            <a:r>
              <a:rPr lang="en-US" sz="3200" b="1" dirty="0"/>
              <a:t> </a:t>
            </a:r>
            <a:r>
              <a:rPr lang="en-US" sz="3200" b="1" dirty="0" err="1"/>
              <a:t>thaanini</a:t>
            </a:r>
            <a:r>
              <a:rPr lang="en-US" sz="3200" b="1" dirty="0"/>
              <a:t> </a:t>
            </a:r>
            <a:r>
              <a:rPr lang="en-US" sz="3200" b="1" dirty="0" err="1"/>
              <a:t>vegam</a:t>
            </a:r>
            <a:r>
              <a:rPr lang="en-US" sz="3200" b="1" dirty="0"/>
              <a:t> varum </a:t>
            </a:r>
            <a:br>
              <a:rPr lang="en-US" sz="3200" b="1" dirty="0"/>
            </a:br>
            <a:r>
              <a:rPr lang="en-US" sz="3200" b="1" dirty="0" err="1"/>
              <a:t>Raaja</a:t>
            </a:r>
            <a:r>
              <a:rPr lang="en-US" sz="3200" b="1" dirty="0"/>
              <a:t> </a:t>
            </a:r>
            <a:r>
              <a:rPr lang="en-US" sz="3200" b="1" dirty="0" err="1"/>
              <a:t>raajanaay</a:t>
            </a:r>
            <a:r>
              <a:rPr lang="en-US" sz="3200" b="1" dirty="0"/>
              <a:t> </a:t>
            </a:r>
            <a:r>
              <a:rPr lang="en-US" sz="3200" b="1" dirty="0" err="1"/>
              <a:t>vaaniduvaan</a:t>
            </a:r>
            <a:br>
              <a:rPr lang="en-US" sz="3200" b="1" dirty="0"/>
            </a:br>
            <a:br>
              <a:rPr lang="en-US" sz="1050" b="1" dirty="0"/>
            </a:br>
            <a:r>
              <a:rPr lang="en-US" sz="3200" b="1" dirty="0"/>
              <a:t>	</a:t>
            </a:r>
            <a:r>
              <a:rPr lang="fi-FI" sz="3200" b="1" i="1" dirty="0"/>
              <a:t>Haa! halleluyya! jayam halleluyya</a:t>
            </a:r>
            <a:br>
              <a:rPr lang="fi-FI" sz="3200" b="1" i="1" dirty="0"/>
            </a:br>
            <a:r>
              <a:rPr lang="fi-FI" sz="3200" b="1" i="1" dirty="0"/>
              <a:t>	Yeshu karthaavu jeevikkunnu</a:t>
            </a:r>
            <a:endParaRPr lang="en-US" sz="3200" b="1" i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39263FE-D3FA-F238-23FD-742684DD0DED}"/>
              </a:ext>
            </a:extLst>
          </p:cNvPr>
          <p:cNvSpPr txBox="1"/>
          <p:nvPr/>
        </p:nvSpPr>
        <p:spPr>
          <a:xfrm>
            <a:off x="438150" y="320457"/>
            <a:ext cx="11582400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tabLst>
                <a:tab pos="235585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യേശുക്രിസ്തു ഉയിര്‍ത്തു ജീവിക്കുന്നു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-</a:t>
            </a:r>
            <a:r>
              <a:rPr lang="ml-IN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പര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235585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ലോകത്തില്‍ ജീവിക്കുന്നു – ഇഹ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ലോകത്തില്‍ താനിനി വേഗം വരും രാജരാജനായ് വാണിടുവാന്‍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  <a:tabLst>
                <a:tab pos="235585" algn="l"/>
              </a:tabLst>
            </a:pPr>
            <a:r>
              <a:rPr lang="en-US" sz="2800" b="1" dirty="0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	</a:t>
            </a:r>
            <a:r>
              <a:rPr lang="en-US" sz="1050" b="1" dirty="0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	</a:t>
            </a:r>
            <a:r>
              <a:rPr lang="en-US" sz="800" b="1" dirty="0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    </a:t>
            </a:r>
            <a:endParaRPr lang="en-US" sz="105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  <a:tabLst>
                <a:tab pos="235585" algn="l"/>
              </a:tabLst>
            </a:pPr>
            <a:r>
              <a:rPr lang="en-US" sz="2800" b="1" dirty="0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		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ഹാ! ഹല്ലേലുയ്യാ ജയം ഹല്ലേലുയ്യാ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  <a:tabLst>
                <a:tab pos="235585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        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യേശുകര്‍ത്താവു ജീവിക്കുന്നു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  <a:tabLst>
                <a:tab pos="235585" algn="l"/>
              </a:tabLst>
            </a:pPr>
            <a:r>
              <a:rPr lang="en-US" sz="2800" b="1" dirty="0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		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4945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074A4-C72B-4A22-A72F-8AF000EEF6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1520" y="3285366"/>
            <a:ext cx="11460480" cy="3115523"/>
          </a:xfrm>
        </p:spPr>
        <p:txBody>
          <a:bodyPr anchor="ctr">
            <a:noAutofit/>
          </a:bodyPr>
          <a:lstStyle/>
          <a:p>
            <a:pPr algn="l"/>
            <a:r>
              <a:rPr lang="en-US" sz="3200" b="1" dirty="0" err="1"/>
              <a:t>Kollunna</a:t>
            </a:r>
            <a:r>
              <a:rPr lang="en-US" sz="3200" b="1" dirty="0"/>
              <a:t> </a:t>
            </a:r>
            <a:r>
              <a:rPr lang="en-US" sz="3200" b="1" dirty="0" err="1"/>
              <a:t>maranathin</a:t>
            </a:r>
            <a:r>
              <a:rPr lang="en-US" sz="3200" b="1" dirty="0"/>
              <a:t> </a:t>
            </a:r>
            <a:r>
              <a:rPr lang="en-US" sz="3200" b="1" dirty="0" err="1"/>
              <a:t>ghorathara</a:t>
            </a:r>
            <a:r>
              <a:rPr lang="en-US" sz="3200" b="1" dirty="0"/>
              <a:t>-</a:t>
            </a:r>
            <a:br>
              <a:rPr lang="en-US" sz="3200" b="1" dirty="0"/>
            </a:br>
            <a:r>
              <a:rPr lang="en-US" sz="3200" b="1" dirty="0" err="1"/>
              <a:t>Vishappallu</a:t>
            </a:r>
            <a:r>
              <a:rPr lang="en-US" sz="3200" b="1" dirty="0"/>
              <a:t> </a:t>
            </a:r>
            <a:r>
              <a:rPr lang="en-US" sz="3200" b="1" dirty="0" err="1"/>
              <a:t>thakarthaakayaal</a:t>
            </a:r>
            <a:r>
              <a:rPr lang="en-US" sz="3200" b="1" dirty="0"/>
              <a:t> - </a:t>
            </a:r>
            <a:r>
              <a:rPr lang="en-US" sz="3200" b="1" dirty="0" err="1"/>
              <a:t>ini</a:t>
            </a:r>
            <a:br>
              <a:rPr lang="en-US" sz="3200" b="1" dirty="0"/>
            </a:br>
            <a:r>
              <a:rPr lang="en-US" sz="3200" b="1" dirty="0" err="1"/>
              <a:t>Thellum</a:t>
            </a:r>
            <a:r>
              <a:rPr lang="en-US" sz="3200" b="1" dirty="0"/>
              <a:t> </a:t>
            </a:r>
            <a:r>
              <a:rPr lang="en-US" sz="3200" b="1" dirty="0" err="1"/>
              <a:t>bhayamenye</a:t>
            </a:r>
            <a:r>
              <a:rPr lang="en-US" sz="3200" b="1" dirty="0"/>
              <a:t> </a:t>
            </a:r>
            <a:r>
              <a:rPr lang="en-US" sz="3200" b="1" dirty="0" err="1"/>
              <a:t>mruthyuvine</a:t>
            </a:r>
            <a:br>
              <a:rPr lang="en-US" sz="3200" b="1" dirty="0"/>
            </a:br>
            <a:r>
              <a:rPr lang="en-US" sz="3200" b="1" dirty="0" err="1"/>
              <a:t>Nammal</a:t>
            </a:r>
            <a:r>
              <a:rPr lang="en-US" sz="3200" b="1" dirty="0"/>
              <a:t> </a:t>
            </a:r>
            <a:r>
              <a:rPr lang="en-US" sz="3200" b="1" dirty="0" err="1"/>
              <a:t>velluvilikkukayaam</a:t>
            </a:r>
            <a:r>
              <a:rPr lang="en-US" sz="3200" b="1" dirty="0"/>
              <a:t>-</a:t>
            </a:r>
            <a:br>
              <a:rPr lang="en-US" sz="3200" b="1" dirty="0"/>
            </a:br>
            <a:br>
              <a:rPr lang="en-US" sz="1050" b="1" dirty="0"/>
            </a:br>
            <a:r>
              <a:rPr lang="en-US" sz="3200" b="1" dirty="0"/>
              <a:t>	</a:t>
            </a:r>
            <a:r>
              <a:rPr lang="fi-FI" sz="3200" b="1" i="1" dirty="0"/>
              <a:t>Haa! halleluyya! jayam halleluyya</a:t>
            </a:r>
            <a:br>
              <a:rPr lang="fi-FI" sz="3200" b="1" i="1" dirty="0"/>
            </a:br>
            <a:r>
              <a:rPr lang="fi-FI" sz="3200" b="1" i="1" dirty="0"/>
              <a:t>	Yeshu karthaavu jeevikkunnu</a:t>
            </a:r>
            <a:endParaRPr lang="en-US" sz="3200" b="1" i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A66B4E3-8788-D380-AB2C-DD26EE6A51DB}"/>
              </a:ext>
            </a:extLst>
          </p:cNvPr>
          <p:cNvSpPr txBox="1"/>
          <p:nvPr/>
        </p:nvSpPr>
        <p:spPr>
          <a:xfrm>
            <a:off x="571500" y="457111"/>
            <a:ext cx="10915650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235585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കൊല്ലുന്ന മരണത്തിന്‍ ഘോരതര വിഷപ്പല്ലു തകര്‍ത്താകയാല്‍-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ഇനി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തെല്ലും ഭയമെന്യേ മൃത്യുവിനെ നമ്മള്‍ വെല്ലുവിളിക്കുകയാം-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235585" algn="l"/>
              </a:tabLst>
            </a:pPr>
            <a:endParaRPr lang="en-US" sz="2800" b="1" dirty="0"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  <a:tabLst>
                <a:tab pos="235585" algn="l"/>
              </a:tabLst>
            </a:pP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		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ഹാ! ഹല്ലേലുയ്യാ ജയം ഹല്ലേലുയ്യാ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  <a:tabLst>
                <a:tab pos="235585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        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യേശുകര്‍ത്താവു ജീവിക്കുന്നു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235585" algn="l"/>
              </a:tabLst>
            </a:pP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9862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074A4-C72B-4A22-A72F-8AF000EEF6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3206" y="3324553"/>
            <a:ext cx="11302093" cy="3115523"/>
          </a:xfrm>
        </p:spPr>
        <p:txBody>
          <a:bodyPr anchor="ctr">
            <a:noAutofit/>
          </a:bodyPr>
          <a:lstStyle/>
          <a:p>
            <a:pPr algn="l"/>
            <a:r>
              <a:rPr lang="en-US" sz="3200" b="1" dirty="0" err="1"/>
              <a:t>Enneshu</a:t>
            </a:r>
            <a:r>
              <a:rPr lang="en-US" sz="3200" b="1" dirty="0"/>
              <a:t> </a:t>
            </a:r>
            <a:r>
              <a:rPr lang="en-US" sz="3200" b="1" dirty="0" err="1"/>
              <a:t>jeevikkunn</a:t>
            </a:r>
            <a:r>
              <a:rPr lang="en-US" sz="3200" b="1" dirty="0"/>
              <a:t> </a:t>
            </a:r>
            <a:r>
              <a:rPr lang="en-US" sz="3200" b="1" dirty="0" err="1"/>
              <a:t>aayathinaal</a:t>
            </a:r>
            <a:br>
              <a:rPr lang="en-US" sz="3200" b="1" dirty="0"/>
            </a:br>
            <a:r>
              <a:rPr lang="en-US" sz="3200" b="1" dirty="0" err="1"/>
              <a:t>Njaanum</a:t>
            </a:r>
            <a:r>
              <a:rPr lang="en-US" sz="3200" b="1" dirty="0"/>
              <a:t> </a:t>
            </a:r>
            <a:r>
              <a:rPr lang="en-US" sz="3200" b="1" dirty="0" err="1"/>
              <a:t>ennekkum</a:t>
            </a:r>
            <a:r>
              <a:rPr lang="en-US" sz="3200" b="1" dirty="0"/>
              <a:t> </a:t>
            </a:r>
            <a:r>
              <a:rPr lang="en-US" sz="3200" b="1" dirty="0" err="1"/>
              <a:t>jeevikkayaam</a:t>
            </a:r>
            <a:r>
              <a:rPr lang="en-US" sz="3200" b="1" dirty="0"/>
              <a:t> -</a:t>
            </a:r>
            <a:r>
              <a:rPr lang="en-US" sz="3200" b="1" dirty="0" err="1"/>
              <a:t>ini</a:t>
            </a:r>
            <a:br>
              <a:rPr lang="en-US" sz="3200" b="1" dirty="0"/>
            </a:br>
            <a:r>
              <a:rPr lang="en-US" sz="3200" b="1" dirty="0" err="1"/>
              <a:t>Thanne</a:t>
            </a:r>
            <a:r>
              <a:rPr lang="en-US" sz="3200" b="1" dirty="0"/>
              <a:t> </a:t>
            </a:r>
            <a:r>
              <a:rPr lang="en-US" sz="3200" b="1" dirty="0" err="1"/>
              <a:t>ppirinjoru</a:t>
            </a:r>
            <a:r>
              <a:rPr lang="en-US" sz="3200" b="1" dirty="0"/>
              <a:t> </a:t>
            </a:r>
            <a:r>
              <a:rPr lang="en-US" sz="3200" b="1" dirty="0" err="1"/>
              <a:t>jeevithamilleni</a:t>
            </a:r>
            <a:r>
              <a:rPr lang="en-US" sz="3200" b="1" dirty="0"/>
              <a:t>-</a:t>
            </a:r>
            <a:br>
              <a:rPr lang="en-US" sz="3200" b="1" dirty="0"/>
            </a:br>
            <a:r>
              <a:rPr lang="en-US" sz="3200" b="1" dirty="0" err="1"/>
              <a:t>Kkellaam</a:t>
            </a:r>
            <a:r>
              <a:rPr lang="en-US" sz="3200" b="1" dirty="0"/>
              <a:t> </a:t>
            </a:r>
            <a:r>
              <a:rPr lang="en-US" sz="3200" b="1" dirty="0" err="1"/>
              <a:t>enneshuvathre</a:t>
            </a:r>
            <a:r>
              <a:rPr lang="en-US" sz="3200" b="1" dirty="0"/>
              <a:t>-</a:t>
            </a:r>
            <a:br>
              <a:rPr lang="en-US" sz="3200" b="1" dirty="0"/>
            </a:br>
            <a:br>
              <a:rPr lang="en-US" sz="1050" b="1" dirty="0"/>
            </a:br>
            <a:r>
              <a:rPr lang="en-US" sz="3200" b="1" dirty="0"/>
              <a:t>	</a:t>
            </a:r>
            <a:r>
              <a:rPr lang="fi-FI" sz="3200" b="1" i="1" dirty="0"/>
              <a:t>Haa! halleluyya! jayam halleluyya</a:t>
            </a:r>
            <a:br>
              <a:rPr lang="fi-FI" sz="3200" b="1" i="1" dirty="0"/>
            </a:br>
            <a:r>
              <a:rPr lang="fi-FI" sz="3200" b="1" i="1" dirty="0"/>
              <a:t>	Yeshu karthaavu jeevikkunnu</a:t>
            </a:r>
            <a:endParaRPr lang="en-US" sz="3200" b="1" i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C1E68B7-8433-C8F5-E6F4-18F965850E07}"/>
              </a:ext>
            </a:extLst>
          </p:cNvPr>
          <p:cNvSpPr txBox="1"/>
          <p:nvPr/>
        </p:nvSpPr>
        <p:spPr>
          <a:xfrm>
            <a:off x="537480" y="523786"/>
            <a:ext cx="11302092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235585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എന്നേശു ജീവിക്കുന്നായതിനാല്‍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ഞാനു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235585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മെന്നേക്കും ജീവിക്കയാം-ഇനി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തന്നെപ്പിരിഞ്ഞൊരു ജീവിതമില്ലെനി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ക്കെല്ലാമെന്നേശുവത്രേ-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  <a:tabLst>
                <a:tab pos="235585" algn="l"/>
              </a:tabLst>
            </a:pP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  <a:tabLst>
                <a:tab pos="235585" algn="l"/>
              </a:tabLst>
            </a:pP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		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ഹാ! ഹല്ലേലുയ്യാ ജയം ഹല്ലേലുയ്യാ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  <a:tabLst>
                <a:tab pos="235585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        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യേശുകര്‍ത്താവു ജീവിക്കുന്നു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  <a:tabLst>
                <a:tab pos="235585" algn="l"/>
              </a:tabLst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1969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074A4-C72B-4A22-A72F-8AF000EEF6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7956" y="3429000"/>
            <a:ext cx="11416393" cy="3115523"/>
          </a:xfrm>
        </p:spPr>
        <p:txBody>
          <a:bodyPr anchor="ctr">
            <a:noAutofit/>
          </a:bodyPr>
          <a:lstStyle/>
          <a:p>
            <a:pPr algn="l"/>
            <a:r>
              <a:rPr lang="en-US" sz="3200" b="1" dirty="0" err="1"/>
              <a:t>Mannilallen</a:t>
            </a:r>
            <a:r>
              <a:rPr lang="en-US" sz="3200" b="1" dirty="0"/>
              <a:t> </a:t>
            </a:r>
            <a:r>
              <a:rPr lang="en-US" sz="3200" b="1" dirty="0" err="1"/>
              <a:t>nithyavaasam</a:t>
            </a:r>
            <a:r>
              <a:rPr lang="en-US" sz="3200" b="1" dirty="0"/>
              <a:t> </a:t>
            </a:r>
            <a:r>
              <a:rPr lang="en-US" sz="3200" b="1" dirty="0" err="1"/>
              <a:t>enneshuvin</a:t>
            </a:r>
            <a:br>
              <a:rPr lang="en-US" sz="3200" b="1" dirty="0"/>
            </a:br>
            <a:r>
              <a:rPr lang="en-US" sz="3200" b="1" dirty="0" err="1"/>
              <a:t>Munnil</a:t>
            </a:r>
            <a:r>
              <a:rPr lang="en-US" sz="3200" b="1" dirty="0"/>
              <a:t> </a:t>
            </a:r>
            <a:r>
              <a:rPr lang="en-US" sz="3200" b="1" dirty="0" err="1"/>
              <a:t>mahathwathilaam</a:t>
            </a:r>
            <a:r>
              <a:rPr lang="en-US" sz="3200" b="1" dirty="0"/>
              <a:t> - </a:t>
            </a:r>
            <a:r>
              <a:rPr lang="en-US" sz="3200" b="1" dirty="0" err="1"/>
              <a:t>ini</a:t>
            </a:r>
            <a:br>
              <a:rPr lang="en-US" sz="3200" b="1" dirty="0"/>
            </a:br>
            <a:r>
              <a:rPr lang="en-US" sz="3200" b="1" dirty="0" err="1"/>
              <a:t>Vinnil</a:t>
            </a:r>
            <a:r>
              <a:rPr lang="en-US" sz="3200" b="1" dirty="0"/>
              <a:t> aa </a:t>
            </a:r>
            <a:r>
              <a:rPr lang="en-US" sz="3200" b="1" dirty="0" err="1"/>
              <a:t>veettil</a:t>
            </a:r>
            <a:r>
              <a:rPr lang="en-US" sz="3200" b="1" dirty="0"/>
              <a:t> </a:t>
            </a:r>
            <a:r>
              <a:rPr lang="en-US" sz="3200" b="1" dirty="0" err="1"/>
              <a:t>chennethunna</a:t>
            </a:r>
            <a:r>
              <a:rPr lang="en-US" sz="3200" b="1" dirty="0"/>
              <a:t>-</a:t>
            </a:r>
            <a:br>
              <a:rPr lang="en-US" sz="3200" b="1" dirty="0"/>
            </a:br>
            <a:r>
              <a:rPr lang="en-US" sz="3200" b="1" dirty="0" err="1"/>
              <a:t>Naalukalenni</a:t>
            </a:r>
            <a:r>
              <a:rPr lang="en-US" sz="3200" b="1" dirty="0"/>
              <a:t> </a:t>
            </a:r>
            <a:r>
              <a:rPr lang="en-US" sz="3200" b="1" dirty="0" err="1"/>
              <a:t>njaan</a:t>
            </a:r>
            <a:r>
              <a:rPr lang="en-US" sz="3200" b="1" dirty="0"/>
              <a:t> </a:t>
            </a:r>
            <a:r>
              <a:rPr lang="en-US" sz="3200" b="1" dirty="0" err="1"/>
              <a:t>paarthidunnu</a:t>
            </a:r>
            <a:br>
              <a:rPr lang="en-US" sz="3200" b="1" dirty="0"/>
            </a:br>
            <a:br>
              <a:rPr lang="en-US" sz="1050" b="1" dirty="0"/>
            </a:br>
            <a:r>
              <a:rPr lang="en-US" sz="3200" b="1" dirty="0"/>
              <a:t>	</a:t>
            </a:r>
            <a:r>
              <a:rPr lang="fi-FI" sz="3200" b="1" i="1" dirty="0"/>
              <a:t>Haa! halleluyya! jayam halleluyya</a:t>
            </a:r>
            <a:br>
              <a:rPr lang="fi-FI" sz="3200" b="1" i="1" dirty="0"/>
            </a:br>
            <a:r>
              <a:rPr lang="fi-FI" sz="3200" b="1" i="1" dirty="0"/>
              <a:t>	Yeshu karthaavu jeevikkunnu</a:t>
            </a:r>
            <a:endParaRPr lang="en-US" sz="3200" b="1" i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0F88FBE-6075-9293-2422-B237BBD4ECB2}"/>
              </a:ext>
            </a:extLst>
          </p:cNvPr>
          <p:cNvSpPr txBox="1"/>
          <p:nvPr/>
        </p:nvSpPr>
        <p:spPr>
          <a:xfrm>
            <a:off x="380999" y="495211"/>
            <a:ext cx="11172825" cy="29546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235585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മന്നിലല്ലെന്‍ നിത്യവാസമെന്നേശുവിന്‍ മുന്നില്‍ മഹത്ത്വത്തിലാം-ഇനിവി</a:t>
            </a:r>
            <a:r>
              <a:rPr lang="ml-IN" sz="28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ണ്ണി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ല്‍ ആ വീട്ടില്‍ ചെന്നെത്തുന്ന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</a:t>
            </a:r>
            <a:r>
              <a:rPr lang="ml-IN" sz="28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നാളുകളെണ്ണി ഞാന്‍ പാര്‍ത്തിടുന്നു-</a:t>
            </a:r>
            <a:endParaRPr lang="en-US" sz="2800" b="1" dirty="0">
              <a:effectLst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endParaRPr lang="en-US" sz="2800" b="1" dirty="0"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  <a:tabLst>
                <a:tab pos="235585" algn="l"/>
              </a:tabLst>
            </a:pP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		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ഹാ! ഹല്ലേലുയ്യാ ജയം ഹല്ലേലുയ്യാ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  <a:tabLst>
                <a:tab pos="235585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        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യേശുകര്‍ത്താവു ജീവിക്കുന്നു</a:t>
            </a:r>
            <a:endParaRPr lang="en-US" sz="1800" dirty="0">
              <a:effectLst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4347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1B069716C0EE04E9B9BFE5CF304AAA3" ma:contentTypeVersion="2" ma:contentTypeDescription="Create a new document." ma:contentTypeScope="" ma:versionID="50c7f20b21558992eec3bee185249a69">
  <xsd:schema xmlns:xsd="http://www.w3.org/2001/XMLSchema" xmlns:xs="http://www.w3.org/2001/XMLSchema" xmlns:p="http://schemas.microsoft.com/office/2006/metadata/properties" xmlns:ns2="d7027104-440d-4d20-a578-e1d0db2aa117" targetNamespace="http://schemas.microsoft.com/office/2006/metadata/properties" ma:root="true" ma:fieldsID="365e03eed7084236436414f3cd00bf76" ns2:_="">
    <xsd:import namespace="d7027104-440d-4d20-a578-e1d0db2aa11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027104-440d-4d20-a578-e1d0db2aa11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BC5C09B-E871-4715-AAC6-4BB6DD929E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7027104-440d-4d20-a578-e1d0db2aa11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4559B9B-BB4B-4DAC-B468-93F2AD8D7DC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62C9B0F-410F-4325-88BC-A6F9B9261D3A}">
  <ds:schemaRefs>
    <ds:schemaRef ds:uri="http://purl.org/dc/terms/"/>
    <ds:schemaRef ds:uri="http://purl.org/dc/elements/1.1/"/>
    <ds:schemaRef ds:uri="http://schemas.microsoft.com/office/2006/metadata/properties"/>
    <ds:schemaRef ds:uri="http://purl.org/dc/dcmitype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d7027104-440d-4d20-a578-e1d0db2aa117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210</Words>
  <Application>Microsoft Office PowerPoint</Application>
  <PresentationFormat>Widescreen</PresentationFormat>
  <Paragraphs>23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Nirmala UI</vt:lpstr>
      <vt:lpstr>Times New Roman</vt:lpstr>
      <vt:lpstr>Office Theme</vt:lpstr>
      <vt:lpstr>Yeshukristhu uyirthu jeevikkunnu Paralokathil jeevikkunnu - iha Lokathil thaanini vegam varum  Raaja raajanaay vaaniduvaan   Haa! halleluyya! jayam halleluyya  Yeshu karthaavu jeevikkunnu</vt:lpstr>
      <vt:lpstr>Kollunna maranathin ghorathara- Vishappallu thakarthaakayaal - ini Thellum bhayamenye mruthyuvine Nammal velluvilikkukayaam-   Haa! halleluyya! jayam halleluyya  Yeshu karthaavu jeevikkunnu</vt:lpstr>
      <vt:lpstr>Enneshu jeevikkunn aayathinaal Njaanum ennekkum jeevikkayaam -ini Thanne ppirinjoru jeevithamilleni- Kkellaam enneshuvathre-   Haa! halleluyya! jayam halleluyya  Yeshu karthaavu jeevikkunnu</vt:lpstr>
      <vt:lpstr>Mannilallen nithyavaasam enneshuvin Munnil mahathwathilaam - ini Vinnil aa veettil chennethunna- Naalukalenni njaan paarthidunnu   Haa! halleluyya! jayam halleluyya  Yeshu karthaavu jeevikkunnu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യേശുക്രിസ്തു ഉയിര്‍ത്തു ജീവിക്കുന്നു</dc:title>
  <dc:subject>637</dc:subject>
  <dc:creator>Christie Varghese</dc:creator>
  <cp:keywords>Formatting Pending</cp:keywords>
  <cp:lastModifiedBy>Shaji Varghese</cp:lastModifiedBy>
  <cp:revision>2</cp:revision>
  <dcterms:created xsi:type="dcterms:W3CDTF">2022-04-02T03:26:23Z</dcterms:created>
  <dcterms:modified xsi:type="dcterms:W3CDTF">2024-12-25T19:22:49Z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0x010100E1B069716C0EE04E9B9BFE5CF304AAA3</vt:lpwstr>
  </property>
</Properties>
</file>